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5143500" type="screen16x9"/>
  <p:notesSz cx="7099300" cy="10234613"/>
  <p:embeddedFontLst>
    <p:embeddedFont>
      <p:font typeface="VWAG TheSans" panose="020B0502050302020203" pitchFamily="34" charset="0"/>
      <p:regular r:id="rId5"/>
      <p:bold r:id="rId6"/>
      <p:italic r:id="rId7"/>
    </p:embeddedFont>
  </p:embeddedFontLst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389626" algn="l" rtl="0" fontAlgn="base">
      <a:spcBef>
        <a:spcPct val="5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779252" algn="l" rtl="0" fontAlgn="base">
      <a:spcBef>
        <a:spcPct val="5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168878" algn="l" rtl="0" fontAlgn="base">
      <a:spcBef>
        <a:spcPct val="5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558503" algn="l" rtl="0" fontAlgn="base">
      <a:spcBef>
        <a:spcPct val="5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1948129" algn="l" defTabSz="779252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6pPr>
    <a:lvl7pPr marL="2337755" algn="l" defTabSz="779252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7pPr>
    <a:lvl8pPr marL="2727381" algn="l" defTabSz="779252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8pPr>
    <a:lvl9pPr marL="3117007" algn="l" defTabSz="779252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9">
          <p15:clr>
            <a:srgbClr val="A4A3A4"/>
          </p15:clr>
        </p15:guide>
        <p15:guide id="2" orient="horz" pos="953">
          <p15:clr>
            <a:srgbClr val="A4A3A4"/>
          </p15:clr>
        </p15:guide>
        <p15:guide id="3" orient="horz" pos="3003">
          <p15:clr>
            <a:srgbClr val="A4A3A4"/>
          </p15:clr>
        </p15:guide>
        <p15:guide id="4" orient="horz" pos="3155">
          <p15:clr>
            <a:srgbClr val="A4A3A4"/>
          </p15:clr>
        </p15:guide>
        <p15:guide id="5" pos="5521">
          <p15:clr>
            <a:srgbClr val="A4A3A4"/>
          </p15:clr>
        </p15:guide>
        <p15:guide id="6" pos="2835">
          <p15:clr>
            <a:srgbClr val="A4A3A4"/>
          </p15:clr>
        </p15:guide>
        <p15:guide id="7" pos="2913">
          <p15:clr>
            <a:srgbClr val="A4A3A4"/>
          </p15:clr>
        </p15:guide>
        <p15:guide id="8" pos="234">
          <p15:clr>
            <a:srgbClr val="A4A3A4"/>
          </p15:clr>
        </p15:guide>
        <p15:guide id="9" pos="29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66"/>
    <a:srgbClr val="FFFFFF"/>
    <a:srgbClr val="95A844"/>
    <a:srgbClr val="C2CCA6"/>
    <a:srgbClr val="C6DFE7"/>
    <a:srgbClr val="D8AA00"/>
    <a:srgbClr val="F6E5BC"/>
    <a:srgbClr val="A21E4D"/>
    <a:srgbClr val="4C53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3391" autoAdjust="0"/>
  </p:normalViewPr>
  <p:slideViewPr>
    <p:cSldViewPr showGuides="1">
      <p:cViewPr varScale="1">
        <p:scale>
          <a:sx n="159" d="100"/>
          <a:sy n="159" d="100"/>
        </p:scale>
        <p:origin x="156" y="636"/>
      </p:cViewPr>
      <p:guideLst>
        <p:guide orient="horz" pos="589"/>
        <p:guide orient="horz" pos="953"/>
        <p:guide orient="horz" pos="3003"/>
        <p:guide orient="horz" pos="3155"/>
        <p:guide pos="5521"/>
        <p:guide pos="2835"/>
        <p:guide pos="2913"/>
        <p:guide pos="234"/>
        <p:guide pos="29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917" cy="5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5" tIns="47127" rIns="94255" bIns="4712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84" y="1"/>
            <a:ext cx="3076916" cy="5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5" tIns="47127" rIns="94255" bIns="4712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584"/>
            <a:ext cx="3076917" cy="5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5" tIns="47127" rIns="94255" bIns="4712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84" y="9721584"/>
            <a:ext cx="3076916" cy="5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5" tIns="47127" rIns="94255" bIns="4712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fld id="{E37F82D7-8F0F-4075-B772-300E12DF032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692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917" cy="5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5" tIns="47127" rIns="94255" bIns="4712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84" y="1"/>
            <a:ext cx="3076916" cy="5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5" tIns="47127" rIns="94255" bIns="4712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6250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469" y="4860793"/>
            <a:ext cx="5208365" cy="460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5" tIns="47127" rIns="94255" bIns="47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584"/>
            <a:ext cx="3076917" cy="5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5" tIns="47127" rIns="94255" bIns="4712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84" y="9721584"/>
            <a:ext cx="3076916" cy="5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5" tIns="47127" rIns="94255" bIns="4712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fld id="{6FD2FF9D-3303-423F-A46B-6894B09FEDC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79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9626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79252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68878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58503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W_AG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524" y="538859"/>
            <a:ext cx="1378800" cy="293055"/>
          </a:xfrm>
          <a:prstGeom prst="rect">
            <a:avLst/>
          </a:prstGeom>
        </p:spPr>
      </p:pic>
      <p:sp>
        <p:nvSpPr>
          <p:cNvPr id="256002" name="Line 2"/>
          <p:cNvSpPr>
            <a:spLocks noChangeShapeType="1"/>
          </p:cNvSpPr>
          <p:nvPr/>
        </p:nvSpPr>
        <p:spPr bwMode="auto">
          <a:xfrm>
            <a:off x="366346" y="1272779"/>
            <a:ext cx="84132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DE">
              <a:latin typeface="+mn-lt"/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75138" y="3203973"/>
            <a:ext cx="8413200" cy="812006"/>
          </a:xfrm>
        </p:spPr>
        <p:txBody>
          <a:bodyPr/>
          <a:lstStyle>
            <a:lvl1pPr>
              <a:lnSpc>
                <a:spcPts val="3399"/>
              </a:lnSpc>
              <a:defRPr sz="2400">
                <a:latin typeface="+mj-lt"/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38" y="4013597"/>
            <a:ext cx="8413200" cy="617934"/>
          </a:xfrm>
        </p:spPr>
        <p:txBody>
          <a:bodyPr/>
          <a:lstStyle>
            <a:lvl1pPr>
              <a:lnSpc>
                <a:spcPts val="3399"/>
              </a:lnSpc>
              <a:defRPr sz="20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smtClean="0"/>
              <a:t>Abteilung: XXXX-XX</a:t>
            </a:r>
          </a:p>
          <a:p>
            <a:endParaRPr lang="de-DE" dirty="0"/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smtClean="0"/>
              <a:t>Stand: TT. Monat JJJJ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W_AG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F5D4C-9F6E-4E1F-A3C5-05B84EDEF6B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smtClean="0"/>
              <a:t>Abteilung: XXXX-XX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smtClean="0"/>
              <a:t>Stand: TT. Monat JJJJ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056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VW_AG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1950" y="1318022"/>
            <a:ext cx="4130919" cy="3442097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200" y="1318022"/>
            <a:ext cx="4132800" cy="3442097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45B8A5C-9BF6-4330-88E8-2BE99219749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smtClean="0"/>
              <a:t>Abteilung: XXXX-XX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smtClean="0"/>
              <a:t>Stand: TT. Monat 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8530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VW_AG_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1" y="673894"/>
            <a:ext cx="8413200" cy="51316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1951" y="1318022"/>
            <a:ext cx="4129454" cy="344209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33546" y="1318022"/>
            <a:ext cx="4132385" cy="344209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8088923" y="4911329"/>
            <a:ext cx="677008" cy="1345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6AED6461-42CE-4389-9D81-D2549EEF197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940169" y="4911329"/>
            <a:ext cx="1395046" cy="1345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smtClean="0"/>
              <a:t>Abteilung: XXXX-XX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>
          <a:xfrm>
            <a:off x="367813" y="4911329"/>
            <a:ext cx="1572357" cy="1345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smtClean="0"/>
              <a:t>Stand: TT. Monat 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9695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VW_AG_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1" y="673894"/>
            <a:ext cx="8413200" cy="51316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61950" y="1318022"/>
            <a:ext cx="4130919" cy="344209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4754" y="1318022"/>
            <a:ext cx="4141177" cy="344209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8088923" y="4911329"/>
            <a:ext cx="677008" cy="1345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8B41C906-1C38-45D7-9E0E-624819D4FB8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940169" y="4911329"/>
            <a:ext cx="1395046" cy="1345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smtClean="0"/>
              <a:t>Abteilung: XXXX-XX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>
          <a:xfrm>
            <a:off x="367813" y="4911329"/>
            <a:ext cx="1572357" cy="1345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smtClean="0"/>
              <a:t>Stand: TT. Monat JJJJ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960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550" y="178895"/>
            <a:ext cx="1270800" cy="270100"/>
          </a:xfrm>
          <a:prstGeom prst="rect">
            <a:avLst/>
          </a:prstGeom>
        </p:spPr>
      </p:pic>
      <p:sp>
        <p:nvSpPr>
          <p:cNvPr id="2549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951" y="1318022"/>
            <a:ext cx="8413200" cy="3442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88923" y="4911329"/>
            <a:ext cx="677008" cy="13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817132">
              <a:spcBef>
                <a:spcPct val="0"/>
              </a:spcBef>
              <a:defRPr sz="800">
                <a:latin typeface="+mn-lt"/>
              </a:defRPr>
            </a:lvl1pPr>
          </a:lstStyle>
          <a:p>
            <a:fld id="{04ABC90F-D60A-4D10-BF9C-C7AC7A2BE08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549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61951" y="673894"/>
            <a:ext cx="8413200" cy="51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254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40169" y="4911329"/>
            <a:ext cx="1395046" cy="13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574969">
              <a:spcBef>
                <a:spcPct val="0"/>
              </a:spcBef>
              <a:defRPr sz="800">
                <a:latin typeface="+mn-lt"/>
              </a:defRPr>
            </a:lvl1pPr>
          </a:lstStyle>
          <a:p>
            <a:r>
              <a:rPr lang="de-DE" smtClean="0"/>
              <a:t>Abteilung: XXXX-XX</a:t>
            </a:r>
            <a:endParaRPr lang="de-DE" dirty="0"/>
          </a:p>
        </p:txBody>
      </p:sp>
      <p:sp>
        <p:nvSpPr>
          <p:cNvPr id="254982" name="Line 6"/>
          <p:cNvSpPr>
            <a:spLocks noChangeShapeType="1"/>
          </p:cNvSpPr>
          <p:nvPr/>
        </p:nvSpPr>
        <p:spPr bwMode="auto">
          <a:xfrm>
            <a:off x="361950" y="571500"/>
            <a:ext cx="84132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DE">
              <a:latin typeface="+mn-lt"/>
            </a:endParaRPr>
          </a:p>
        </p:txBody>
      </p:sp>
      <p:sp>
        <p:nvSpPr>
          <p:cNvPr id="2549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13" y="4911329"/>
            <a:ext cx="1572357" cy="13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>
                <a:latin typeface="+mn-lt"/>
              </a:defRPr>
            </a:lvl1pPr>
          </a:lstStyle>
          <a:p>
            <a:r>
              <a:rPr lang="de-DE" smtClean="0"/>
              <a:t>Stand: TT. Monat JJJJ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817132" rtl="0" eaLnBrk="1" fontAlgn="base" hangingPunct="1">
        <a:spcBef>
          <a:spcPct val="0"/>
        </a:spcBef>
        <a:spcAft>
          <a:spcPct val="0"/>
        </a:spcAft>
        <a:defRPr sz="2000" b="1" kern="12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17132" rtl="0" eaLnBrk="1" fontAlgn="base" hangingPunct="1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2pPr>
      <a:lvl3pPr algn="l" defTabSz="817132" rtl="0" eaLnBrk="1" fontAlgn="base" hangingPunct="1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3pPr>
      <a:lvl4pPr algn="l" defTabSz="817132" rtl="0" eaLnBrk="1" fontAlgn="base" hangingPunct="1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4pPr>
      <a:lvl5pPr algn="l" defTabSz="817132" rtl="0" eaLnBrk="1" fontAlgn="base" hangingPunct="1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5pPr>
      <a:lvl6pPr marL="389626" algn="l" defTabSz="817132" rtl="0" eaLnBrk="1" fontAlgn="base" hangingPunct="1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6pPr>
      <a:lvl7pPr marL="779252" algn="l" defTabSz="817132" rtl="0" eaLnBrk="1" fontAlgn="base" hangingPunct="1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7pPr>
      <a:lvl8pPr marL="1168878" algn="l" defTabSz="817132" rtl="0" eaLnBrk="1" fontAlgn="base" hangingPunct="1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8pPr>
      <a:lvl9pPr marL="1558503" algn="l" defTabSz="817132" rtl="0" eaLnBrk="1" fontAlgn="base" hangingPunct="1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9pPr>
    </p:titleStyle>
    <p:bodyStyle>
      <a:lvl1pPr algn="l" defTabSz="817132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2344" indent="-160992" algn="l" defTabSz="817132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 sz="1600" kern="1200" baseline="0">
          <a:solidFill>
            <a:schemeClr val="tx1"/>
          </a:solidFill>
          <a:latin typeface="+mn-lt"/>
        </a:defRPr>
      </a:lvl2pPr>
      <a:lvl3pPr marL="324688" indent="-160992" algn="l" defTabSz="817132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 sz="1600" kern="1200" baseline="0">
          <a:solidFill>
            <a:schemeClr val="tx1"/>
          </a:solidFill>
          <a:latin typeface="+mn-lt"/>
        </a:defRPr>
      </a:lvl3pPr>
      <a:lvl4pPr marL="487032" indent="-160992" algn="l" defTabSz="817132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 sz="1600" kern="1200" baseline="0">
          <a:solidFill>
            <a:schemeClr val="tx1"/>
          </a:solidFill>
          <a:latin typeface="+mn-lt"/>
        </a:defRPr>
      </a:lvl4pPr>
      <a:lvl5pPr marL="649376" indent="-160992" algn="l" defTabSz="817132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 sz="1600" kern="1200" baseline="0">
          <a:solidFill>
            <a:schemeClr val="tx1"/>
          </a:solidFill>
          <a:latin typeface="+mn-lt"/>
        </a:defRPr>
      </a:lvl5pPr>
      <a:lvl6pPr marL="1039002" indent="-160992" algn="l" defTabSz="817132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6pPr>
      <a:lvl7pPr marL="1428628" indent="-160992" algn="l" defTabSz="817132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7pPr>
      <a:lvl8pPr marL="1818254" indent="-160992" algn="l" defTabSz="817132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8pPr>
      <a:lvl9pPr marL="2207880" indent="-160992" algn="l" defTabSz="817132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F5D4C-9F6E-4E1F-A3C5-05B84EDEF6B8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Abteilung: XXXX-XX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Stand: TT. Monat JJJJ</a:t>
            </a:r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851670"/>
            <a:ext cx="2736304" cy="275654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716016" y="1682436"/>
            <a:ext cx="3888432" cy="28904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1800" dirty="0" err="1" smtClean="0">
                <a:latin typeface="+mn-lt"/>
              </a:rPr>
              <a:t>Abmasse</a:t>
            </a:r>
            <a:endParaRPr lang="de-DE" sz="1800" dirty="0" smtClean="0">
              <a:latin typeface="+mn-lt"/>
            </a:endParaRPr>
          </a:p>
          <a:p>
            <a:r>
              <a:rPr lang="de-DE" sz="1800" dirty="0" smtClean="0">
                <a:latin typeface="+mn-lt"/>
              </a:rPr>
              <a:t>d2 	15mm</a:t>
            </a:r>
          </a:p>
          <a:p>
            <a:r>
              <a:rPr lang="de-DE" sz="1800" dirty="0">
                <a:latin typeface="+mn-lt"/>
              </a:rPr>
              <a:t>d</a:t>
            </a:r>
            <a:r>
              <a:rPr lang="de-DE" sz="1800" dirty="0" smtClean="0">
                <a:latin typeface="+mn-lt"/>
              </a:rPr>
              <a:t>1	10mm</a:t>
            </a:r>
          </a:p>
          <a:p>
            <a:r>
              <a:rPr lang="de-DE" sz="1800" dirty="0" smtClean="0">
                <a:latin typeface="+mn-lt"/>
              </a:rPr>
              <a:t>d3	  8mm	</a:t>
            </a:r>
          </a:p>
          <a:p>
            <a:r>
              <a:rPr lang="de-DE" sz="1800" dirty="0" smtClean="0">
                <a:latin typeface="+mn-lt"/>
              </a:rPr>
              <a:t>k	3,5mm	</a:t>
            </a:r>
          </a:p>
          <a:p>
            <a:r>
              <a:rPr lang="de-DE" sz="1800" dirty="0" smtClean="0">
                <a:latin typeface="+mn-lt"/>
              </a:rPr>
              <a:t>e	  3mm</a:t>
            </a:r>
          </a:p>
          <a:p>
            <a:r>
              <a:rPr lang="de-DE" sz="1800" dirty="0" smtClean="0">
                <a:latin typeface="+mn-lt"/>
              </a:rPr>
              <a:t>l	</a:t>
            </a:r>
            <a:r>
              <a:rPr lang="de-DE" sz="1800" dirty="0" smtClean="0">
                <a:latin typeface="+mn-lt"/>
              </a:rPr>
              <a:t>13,5mm</a:t>
            </a:r>
            <a:endParaRPr lang="de-DE" sz="1800" dirty="0" smtClean="0">
              <a:latin typeface="+mn-lt"/>
            </a:endParaRPr>
          </a:p>
          <a:p>
            <a:endParaRPr lang="de-DE" sz="1800" dirty="0" smtClean="0">
              <a:latin typeface="+mn-lt"/>
            </a:endParaRPr>
          </a:p>
          <a:p>
            <a:endParaRPr lang="de-DE" sz="1800" dirty="0" smtClean="0">
              <a:latin typeface="+mn-lt"/>
            </a:endParaRPr>
          </a:p>
          <a:p>
            <a:endParaRPr lang="de-DE" sz="1800" dirty="0" smtClean="0">
              <a:latin typeface="+mn-lt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627534"/>
            <a:ext cx="5143500" cy="9715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4455244"/>
            <a:ext cx="713422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15028"/>
      </p:ext>
    </p:extLst>
  </p:cSld>
  <p:clrMapOvr>
    <a:masterClrMapping/>
  </p:clrMapOvr>
</p:sld>
</file>

<file path=ppt/theme/theme1.xml><?xml version="1.0" encoding="utf-8"?>
<a:theme xmlns:a="http://schemas.openxmlformats.org/drawingml/2006/main" name="VWAG_Presentation_16_9_de">
  <a:themeElements>
    <a:clrScheme name="VWGroup_Services">
      <a:dk1>
        <a:srgbClr val="000000"/>
      </a:dk1>
      <a:lt1>
        <a:srgbClr val="FFFFFF"/>
      </a:lt1>
      <a:dk2>
        <a:srgbClr val="003366"/>
      </a:dk2>
      <a:lt2>
        <a:srgbClr val="D4D6D9"/>
      </a:lt2>
      <a:accent1>
        <a:srgbClr val="4C5356"/>
      </a:accent1>
      <a:accent2>
        <a:srgbClr val="A8ADB3"/>
      </a:accent2>
      <a:accent3>
        <a:srgbClr val="006384"/>
      </a:accent3>
      <a:accent4>
        <a:srgbClr val="5F1939"/>
      </a:accent4>
      <a:accent5>
        <a:srgbClr val="95A844"/>
      </a:accent5>
      <a:accent6>
        <a:srgbClr val="80B0C8"/>
      </a:accent6>
      <a:hlink>
        <a:srgbClr val="004666"/>
      </a:hlink>
      <a:folHlink>
        <a:srgbClr val="A21E4D"/>
      </a:folHlink>
    </a:clrScheme>
    <a:fontScheme name="VWAG TheSans">
      <a:majorFont>
        <a:latin typeface="VWAG TheSans"/>
        <a:ea typeface=""/>
        <a:cs typeface=""/>
      </a:majorFont>
      <a:minorFont>
        <a:latin typeface="VWAG The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6746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6746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defRPr sz="1800" dirty="0" err="1" smtClean="0">
            <a:latin typeface="+mn-lt"/>
          </a:defRPr>
        </a:defPPr>
      </a:lstStyle>
    </a:txDef>
  </a:objectDefaults>
  <a:extraClrSchemeLst>
    <a:extraClrScheme>
      <a:clrScheme name="VWAG_Presentation_q_de 1">
        <a:dk1>
          <a:srgbClr val="000000"/>
        </a:dk1>
        <a:lt1>
          <a:srgbClr val="FFFFFF"/>
        </a:lt1>
        <a:dk2>
          <a:srgbClr val="003366"/>
        </a:dk2>
        <a:lt2>
          <a:srgbClr val="D4D6D9"/>
        </a:lt2>
        <a:accent1>
          <a:srgbClr val="A8ADB3"/>
        </a:accent1>
        <a:accent2>
          <a:srgbClr val="006384"/>
        </a:accent2>
        <a:accent3>
          <a:srgbClr val="FFFFFF"/>
        </a:accent3>
        <a:accent4>
          <a:srgbClr val="000000"/>
        </a:accent4>
        <a:accent5>
          <a:srgbClr val="D1D3D6"/>
        </a:accent5>
        <a:accent6>
          <a:srgbClr val="005977"/>
        </a:accent6>
        <a:hlink>
          <a:srgbClr val="5F1939"/>
        </a:hlink>
        <a:folHlink>
          <a:srgbClr val="80B0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WGS_Presentation_16_9_de" id="{8649600E-70C6-46DB-8588-AB1A91C48B6E}" vid="{AAD356EA-C1C0-42A7-83A2-57E40281D493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VWGS_Presentation_16_9_de</Template>
  <TotalTime>0</TotalTime>
  <Words>12</Words>
  <Application>Microsoft Office PowerPoint</Application>
  <PresentationFormat>Bildschirmpräsentation 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VWAG TheSans</vt:lpstr>
      <vt:lpstr>Arial</vt:lpstr>
      <vt:lpstr>VWAG_Presentation_16_9_de</vt:lpstr>
      <vt:lpstr>PowerPoint-Präsentation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2018-01-10T09:38:35Z</dcterms:created>
  <dcterms:modified xsi:type="dcterms:W3CDTF">2019-06-12T12:37:45Z</dcterms:modified>
</cp:coreProperties>
</file>